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411" r:id="rId3"/>
    <p:sldId id="344" r:id="rId4"/>
    <p:sldId id="345" r:id="rId5"/>
    <p:sldId id="346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407" r:id="rId20"/>
    <p:sldId id="364" r:id="rId21"/>
    <p:sldId id="292" r:id="rId22"/>
    <p:sldId id="366" r:id="rId23"/>
    <p:sldId id="367" r:id="rId24"/>
    <p:sldId id="368" r:id="rId25"/>
    <p:sldId id="369" r:id="rId26"/>
    <p:sldId id="370" r:id="rId27"/>
    <p:sldId id="323" r:id="rId28"/>
    <p:sldId id="329" r:id="rId29"/>
    <p:sldId id="372" r:id="rId30"/>
    <p:sldId id="371" r:id="rId31"/>
    <p:sldId id="373" r:id="rId32"/>
    <p:sldId id="376" r:id="rId33"/>
    <p:sldId id="377" r:id="rId34"/>
    <p:sldId id="378" r:id="rId35"/>
    <p:sldId id="379" r:id="rId36"/>
    <p:sldId id="381" r:id="rId37"/>
    <p:sldId id="382" r:id="rId38"/>
    <p:sldId id="408" r:id="rId39"/>
    <p:sldId id="384" r:id="rId40"/>
    <p:sldId id="385" r:id="rId41"/>
    <p:sldId id="386" r:id="rId42"/>
    <p:sldId id="41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6" r:id="rId54"/>
    <p:sldId id="401" r:id="rId55"/>
    <p:sldId id="403" r:id="rId56"/>
    <p:sldId id="328" r:id="rId57"/>
    <p:sldId id="404" r:id="rId58"/>
    <p:sldId id="29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mall Steps" id="{CD242107-2968-3A44-B074-FEC563C70893}">
          <p14:sldIdLst>
            <p14:sldId id="256"/>
            <p14:sldId id="411"/>
            <p14:sldId id="344"/>
            <p14:sldId id="345"/>
            <p14:sldId id="346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407"/>
            <p14:sldId id="364"/>
            <p14:sldId id="292"/>
            <p14:sldId id="366"/>
            <p14:sldId id="367"/>
            <p14:sldId id="368"/>
            <p14:sldId id="369"/>
            <p14:sldId id="370"/>
          </p14:sldIdLst>
        </p14:section>
        <p14:section name="ASCII" id="{CEF50ABE-92C7-9144-AC20-F6D0E7174DBA}">
          <p14:sldIdLst>
            <p14:sldId id="323"/>
            <p14:sldId id="329"/>
            <p14:sldId id="372"/>
            <p14:sldId id="371"/>
            <p14:sldId id="373"/>
            <p14:sldId id="376"/>
            <p14:sldId id="377"/>
            <p14:sldId id="378"/>
            <p14:sldId id="379"/>
            <p14:sldId id="381"/>
            <p14:sldId id="382"/>
            <p14:sldId id="408"/>
            <p14:sldId id="384"/>
            <p14:sldId id="385"/>
            <p14:sldId id="386"/>
            <p14:sldId id="41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6"/>
            <p14:sldId id="401"/>
            <p14:sldId id="403"/>
            <p14:sldId id="328"/>
            <p14:sldId id="40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91D"/>
    <a:srgbClr val="F9F8F8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7"/>
    <p:restoredTop sz="97210"/>
  </p:normalViewPr>
  <p:slideViewPr>
    <p:cSldViewPr snapToGrid="0">
      <p:cViewPr>
        <p:scale>
          <a:sx n="140" d="100"/>
          <a:sy n="140" d="100"/>
        </p:scale>
        <p:origin x="6208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68213-CF80-E547-899F-11C12FF5807A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EED0-01C2-4546-A284-76C63BC6C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4CC2-A22E-ABAF-3CAA-FB986C4B6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32AB8-951D-C282-29F6-83A3AFAE2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76A93-4185-07B1-E92E-8AACE5C3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E0F7E-62B6-C648-3CC5-E5EB25231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74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63F7-5F97-3226-3D2D-61B9873BC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E6FB-0230-1CDA-B396-02A359607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5CF33-E6D1-C079-179D-1DC344B03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351D-D8A7-02A2-4DD0-7B35FBFC5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8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A814-48C8-1E62-1713-4D24AE388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BE328-C380-F772-A914-8A0FF737E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1529C-26FE-54A8-8A14-43078F5E6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23A50-EF38-C228-6126-785D4411A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34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AE5E5-10AB-6403-E422-93857E57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94B12-D7A7-A82D-C478-6A307EBA9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44A3D-EC26-AA4E-FD81-61BDB80D5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F2144-9898-416D-2607-2778CFE35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69FD-B794-1560-9980-CBB956915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35602-C69E-C351-9DD4-E29361F3A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F3ED9-B624-5DC0-F68E-F065C9F4A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609CC-D689-9747-C2F7-05BCC2A04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28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1CC2-3ED3-A2E6-8F07-253DB9C38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08AB9-48C4-9F52-1FE0-3F10310D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9518-4F0B-3C14-F1EA-83853FE5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DE6DE-4BCC-0F01-B647-A41CBCE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F61F-5B79-DEEF-5455-1A5B7FD6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A885-7D18-39A0-1926-88969F0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F0622-0525-1BB7-B486-E5BE3D09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4279-4745-0899-EC06-B08C4A19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C453-94FE-CB73-6674-781EEF43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49E54-50D8-8D77-A2A0-A9F95ED5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A6B19-3244-E8EA-C03A-645A11ED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523B4-B609-2317-CC85-B8871AB77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C68AA-04CE-4119-913B-4EDBC2F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0A11-D0D6-FAF2-1136-5ED0815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C4CF7-293A-7F06-8F9C-125ECD26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9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DE20-FF35-E1C7-C0F2-5E04660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77AC-18CB-E435-BA1B-8CD299B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C90C-5194-0FD4-9F3B-16403ABC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2F469-A1A8-E09E-02B4-D3CF7D44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6C10-ABD5-0657-19B4-984A603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49FD-82EE-00AE-3C58-0ADD2434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FFEB-54BA-AFD5-8284-30FCB839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45D5-D3C2-E13A-9713-DA08445B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067-BF4F-CB9E-CBD0-C5A84930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E4D76-A13C-28D4-10EF-56A3187D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AD98-3706-B902-AC63-B44D0DF6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74D9-6736-50B3-3AA0-3F717998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AA4FB-6A0D-B0B3-2DBC-EF546F25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2B161-EAE8-3CCF-3C7F-EAC102FA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A1623-CC71-F270-66B6-2D70DF30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4A25-FC17-7C55-03ED-97878A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6AC-1993-E13B-8AAC-5859CE8F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A54D-9CC4-69E8-7A3F-9CCAAD35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4BD7-86E5-1D21-19DE-E12CE60B4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AA9B3-CCEE-6CA3-D8AE-F59C169D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918A6-96AE-5C16-D50D-EC54D71E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61400-C8EF-2A74-4B5D-119CB23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AD1A4-6794-D985-1495-73CFD5335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0B816-2B40-1C30-BEB9-8F6EA381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0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1E4-47A4-41F8-2ED5-6B3095C1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8B2FE-4B08-0D47-C43D-8CECA303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1FFE-AA65-EC48-C121-25364268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9E6B7-FF4D-F516-30B2-C3A6C160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EB302-05D1-40C2-5CF5-AE2B7F28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DDC22-6F98-AD23-88F2-89D88694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07388-19AF-C3A4-BE2A-BBDF0039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44E2-53CA-6726-1FE0-FC13D60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87E6-B035-BB52-6A68-51AABB5B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63AD5-6BB6-6DC3-E731-4FAC67D94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FBF1-434C-AA4B-7BEA-C71BBC49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67B-4757-1FFE-68BD-5FF3B7F9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8AD4-CC0B-90D9-D761-7A9961BB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263D-84C7-680A-957E-D28F578D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00D9D-A51C-1DAE-0C86-B5621B154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305A2-728F-80F9-57E6-E1EAE01C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88FE0-E3BF-7E7F-3B9C-B22043A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F428F-3B13-CD91-4AB7-79CAA72D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AFFF0-0279-6131-36F5-8267E3B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FAD0-E9BD-6F8A-0430-7E0E71AD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07509-DE7C-8CB5-9507-F8912866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8C864-CB5F-68C9-BB20-B74E4B863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EB206-36C1-6545-9A3D-99BC621F48B6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CCBC-8E3C-19E2-877E-B03D3ECBF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A6B6-F9D8-4EB5-7792-1831AD191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DC1B6-A4E6-314B-AFE5-EE9480ED9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1C3-391F-2301-7D02-3F0AD64F5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03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Patterns</a:t>
            </a:r>
            <a:br>
              <a:rPr lang="en-US" dirty="0"/>
            </a:br>
            <a:r>
              <a:rPr lang="en-US" sz="3200" i="1" dirty="0"/>
              <a:t>of</a:t>
            </a:r>
            <a:r>
              <a:rPr lang="en-US" dirty="0"/>
              <a:t> Coding </a:t>
            </a:r>
            <a:r>
              <a:rPr lang="en-US" sz="3200" i="1" dirty="0"/>
              <a:t>with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B9052-25DA-9CE6-3CBF-3716D6E60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0060"/>
            <a:ext cx="9144000" cy="1655762"/>
          </a:xfrm>
        </p:spPr>
        <p:txBody>
          <a:bodyPr>
            <a:normAutofit/>
          </a:bodyPr>
          <a:lstStyle/>
          <a:p>
            <a:r>
              <a:rPr lang="en-US" i="1" dirty="0"/>
              <a:t>at </a:t>
            </a:r>
            <a:r>
              <a:rPr lang="en-US" b="1" i="1" dirty="0"/>
              <a:t> Hack for Good </a:t>
            </a:r>
            <a:r>
              <a:rPr lang="en-US" i="1" dirty="0"/>
              <a:t>/</a:t>
            </a:r>
            <a:r>
              <a:rPr lang="en-US" b="1" i="1" dirty="0"/>
              <a:t> </a:t>
            </a:r>
            <a:r>
              <a:rPr lang="en-US" i="1" dirty="0"/>
              <a:t>Agile 2025</a:t>
            </a:r>
          </a:p>
        </p:txBody>
      </p:sp>
    </p:spTree>
    <p:extLst>
      <p:ext uri="{BB962C8B-B14F-4D97-AF65-F5344CB8AC3E}">
        <p14:creationId xmlns:p14="http://schemas.microsoft.com/office/powerpoint/2010/main" val="27279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pic>
        <p:nvPicPr>
          <p:cNvPr id="11" name="Picture 10" descr="A drawing of a piggy bank&#10;&#10;AI-generated content may be incorrect.">
            <a:extLst>
              <a:ext uri="{FF2B5EF4-FFF2-40B4-BE49-F238E27FC236}">
                <a16:creationId xmlns:a16="http://schemas.microsoft.com/office/drawing/2014/main" id="{21AC7563-4AD0-763B-BFD7-7379C1ED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97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pic>
        <p:nvPicPr>
          <p:cNvPr id="12" name="Picture 11" descr="A drawing of a piggy bank&#10;&#10;AI-generated content may be incorrect.">
            <a:extLst>
              <a:ext uri="{FF2B5EF4-FFF2-40B4-BE49-F238E27FC236}">
                <a16:creationId xmlns:a16="http://schemas.microsoft.com/office/drawing/2014/main" id="{B8114150-2E86-316D-E21F-CC085DF6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97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FEB61-5C39-60FB-B794-01B4F4F2EBF4}"/>
              </a:ext>
            </a:extLst>
          </p:cNvPr>
          <p:cNvSpPr txBox="1"/>
          <p:nvPr/>
        </p:nvSpPr>
        <p:spPr>
          <a:xfrm>
            <a:off x="5896266" y="179102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DEB55-BF5E-BF69-8099-1F6E9FF17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B844D-891E-45A8-F18E-83652CA12751}"/>
              </a:ext>
            </a:extLst>
          </p:cNvPr>
          <p:cNvSpPr txBox="1"/>
          <p:nvPr/>
        </p:nvSpPr>
        <p:spPr>
          <a:xfrm>
            <a:off x="3266900" y="3019141"/>
            <a:ext cx="5343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Managing complexity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199749-701C-EB57-727A-9BE2BD2B3A6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ED080-7239-E1D9-6329-433EEC36B65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AA4CDE-ECD6-7F42-44B3-0D12B9D35714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2639717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8979-AC71-407F-B0A9-9A8CF45BD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9EB48-5819-50AC-ABED-EEC74178133C}"/>
              </a:ext>
            </a:extLst>
          </p:cNvPr>
          <p:cNvSpPr txBox="1"/>
          <p:nvPr/>
        </p:nvSpPr>
        <p:spPr>
          <a:xfrm>
            <a:off x="3266900" y="3019141"/>
            <a:ext cx="2260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Focus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F6466-DA7C-0C35-FE04-A23651B4F1B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E83B55-C811-201C-00D4-A88C995B5106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B055EC-A273-7B88-B967-0C060EE715CE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09D95-7086-26A6-500D-6728BBB75A1F}"/>
              </a:ext>
            </a:extLst>
          </p:cNvPr>
          <p:cNvSpPr txBox="1"/>
          <p:nvPr/>
        </p:nvSpPr>
        <p:spPr>
          <a:xfrm>
            <a:off x="5348559" y="3808312"/>
            <a:ext cx="246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little step at a time</a:t>
            </a:r>
          </a:p>
        </p:txBody>
      </p:sp>
    </p:spTree>
    <p:extLst>
      <p:ext uri="{BB962C8B-B14F-4D97-AF65-F5344CB8AC3E}">
        <p14:creationId xmlns:p14="http://schemas.microsoft.com/office/powerpoint/2010/main" val="36015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F795E-E9BE-77B5-7FC8-2515A68B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90D676-BFD5-9E43-9BF2-21CEEA9F44F8}"/>
              </a:ext>
            </a:extLst>
          </p:cNvPr>
          <p:cNvSpPr txBox="1"/>
          <p:nvPr/>
        </p:nvSpPr>
        <p:spPr>
          <a:xfrm>
            <a:off x="1475232" y="3019141"/>
            <a:ext cx="10533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Squeeze determinism out of your 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385334-7BEE-350C-32AE-2A8C848FAF5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A22918-686C-7351-3C2E-BC3DFACE5D41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F8AB1E-AC29-2E26-A56C-C5306FE05823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5D2DA4-8923-EA97-FFB0-25641CC1BF05}"/>
              </a:ext>
            </a:extLst>
          </p:cNvPr>
          <p:cNvSpPr txBox="1"/>
          <p:nvPr/>
        </p:nvSpPr>
        <p:spPr>
          <a:xfrm>
            <a:off x="5421711" y="3798447"/>
            <a:ext cx="625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that can be deterministic should be</a:t>
            </a:r>
          </a:p>
        </p:txBody>
      </p:sp>
    </p:spTree>
    <p:extLst>
      <p:ext uri="{BB962C8B-B14F-4D97-AF65-F5344CB8AC3E}">
        <p14:creationId xmlns:p14="http://schemas.microsoft.com/office/powerpoint/2010/main" val="377491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4558-0665-288C-BBB0-D8E931154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78053C-ED0B-795B-A85E-ECA43B4469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AE9190-309B-2674-B510-D9ECEF6529E7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ules have changed">
            <a:extLst>
              <a:ext uri="{FF2B5EF4-FFF2-40B4-BE49-F238E27FC236}">
                <a16:creationId xmlns:a16="http://schemas.microsoft.com/office/drawing/2014/main" id="{32B48626-1B92-9D70-192F-21241384C645}"/>
              </a:ext>
            </a:extLst>
          </p:cNvPr>
          <p:cNvSpPr txBox="1"/>
          <p:nvPr/>
        </p:nvSpPr>
        <p:spPr>
          <a:xfrm>
            <a:off x="1247203" y="216841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game rules have changed</a:t>
            </a:r>
          </a:p>
        </p:txBody>
      </p:sp>
      <p:sp>
        <p:nvSpPr>
          <p:cNvPr id="7" name="cost of start is zero">
            <a:extLst>
              <a:ext uri="{FF2B5EF4-FFF2-40B4-BE49-F238E27FC236}">
                <a16:creationId xmlns:a16="http://schemas.microsoft.com/office/drawing/2014/main" id="{9B353894-6D7A-6552-9DA6-8EBE475007A3}"/>
              </a:ext>
            </a:extLst>
          </p:cNvPr>
          <p:cNvSpPr txBox="1"/>
          <p:nvPr/>
        </p:nvSpPr>
        <p:spPr>
          <a:xfrm>
            <a:off x="4332535" y="3032046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cost(start) </a:t>
            </a:r>
            <a:r>
              <a:rPr lang="en-US" sz="4400"/>
              <a:t>≈</a:t>
            </a:r>
            <a:r>
              <a:rPr lang="en-US" sz="4400" dirty="0"/>
              <a:t> 0</a:t>
            </a:r>
          </a:p>
        </p:txBody>
      </p:sp>
      <p:sp>
        <p:nvSpPr>
          <p:cNvPr id="2" name="kent beck 2">
            <a:extLst>
              <a:ext uri="{FF2B5EF4-FFF2-40B4-BE49-F238E27FC236}">
                <a16:creationId xmlns:a16="http://schemas.microsoft.com/office/drawing/2014/main" id="{58FDF2D4-25E8-E60F-7AF2-ED35C21CDDA2}"/>
              </a:ext>
            </a:extLst>
          </p:cNvPr>
          <p:cNvSpPr txBox="1"/>
          <p:nvPr/>
        </p:nvSpPr>
        <p:spPr>
          <a:xfrm>
            <a:off x="6272665" y="4194770"/>
            <a:ext cx="453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&amp; cost(software) </a:t>
            </a:r>
            <a:r>
              <a:rPr lang="en-US" sz="2400"/>
              <a:t>≈</a:t>
            </a:r>
            <a:r>
              <a:rPr lang="en-US" sz="2400" dirty="0"/>
              <a:t> cost(changes)</a:t>
            </a:r>
          </a:p>
        </p:txBody>
      </p:sp>
      <p:sp>
        <p:nvSpPr>
          <p:cNvPr id="6" name="kent beck">
            <a:extLst>
              <a:ext uri="{FF2B5EF4-FFF2-40B4-BE49-F238E27FC236}">
                <a16:creationId xmlns:a16="http://schemas.microsoft.com/office/drawing/2014/main" id="{5DBF1E63-CF2D-8F1D-7272-AECD7773F228}"/>
              </a:ext>
            </a:extLst>
          </p:cNvPr>
          <p:cNvSpPr txBox="1"/>
          <p:nvPr/>
        </p:nvSpPr>
        <p:spPr>
          <a:xfrm>
            <a:off x="2431421" y="3020304"/>
            <a:ext cx="7682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cost(software) </a:t>
            </a:r>
            <a:r>
              <a:rPr lang="en-US" sz="4400"/>
              <a:t>≈</a:t>
            </a:r>
            <a:r>
              <a:rPr lang="en-US" sz="4400" dirty="0"/>
              <a:t> cost(changes)</a:t>
            </a:r>
          </a:p>
        </p:txBody>
      </p:sp>
    </p:spTree>
    <p:extLst>
      <p:ext uri="{BB962C8B-B14F-4D97-AF65-F5344CB8AC3E}">
        <p14:creationId xmlns:p14="http://schemas.microsoft.com/office/powerpoint/2010/main" val="2250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79D6-F3F2-7395-4D0A-D9A3882E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8D6BB-39C0-114A-D18B-77388B0CD4DD}"/>
              </a:ext>
            </a:extLst>
          </p:cNvPr>
          <p:cNvSpPr txBox="1"/>
          <p:nvPr/>
        </p:nvSpPr>
        <p:spPr>
          <a:xfrm>
            <a:off x="3266900" y="3019141"/>
            <a:ext cx="5818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Building your own tools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929BE-D5C8-B3AD-6DF8-1941D418DCF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0C955-3F19-CEED-E9EB-8E1D945D77D5}"/>
              </a:ext>
            </a:extLst>
          </p:cNvPr>
          <p:cNvCxnSpPr/>
          <p:nvPr/>
        </p:nvCxnSpPr>
        <p:spPr>
          <a:xfrm>
            <a:off x="-1" y="417764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AEEE24-2D6C-4B6A-5431-6689E8CBE057}"/>
              </a:ext>
            </a:extLst>
          </p:cNvPr>
          <p:cNvSpPr txBox="1"/>
          <p:nvPr/>
        </p:nvSpPr>
        <p:spPr>
          <a:xfrm>
            <a:off x="2245663" y="2168413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A8CC1-D43D-DD10-F168-F2A3A1BAEEB5}"/>
              </a:ext>
            </a:extLst>
          </p:cNvPr>
          <p:cNvSpPr txBox="1"/>
          <p:nvPr/>
        </p:nvSpPr>
        <p:spPr>
          <a:xfrm>
            <a:off x="8277324" y="3808312"/>
            <a:ext cx="2221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cost(small tool) </a:t>
            </a:r>
            <a:r>
              <a:rPr lang="en-US" sz="1800"/>
              <a:t>≈</a:t>
            </a:r>
            <a:r>
              <a:rPr lang="en-US" sz="1800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50818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30E0CE-77C3-07CD-55D8-824037320430}"/>
              </a:ext>
            </a:extLst>
          </p:cNvPr>
          <p:cNvSpPr/>
          <p:nvPr/>
        </p:nvSpPr>
        <p:spPr>
          <a:xfrm>
            <a:off x="152992" y="1042042"/>
            <a:ext cx="2741461" cy="336550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52C30-99A9-96D1-E056-2D45241D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7F0CA-2EB9-4419-979B-22DCF6BD1072}"/>
              </a:ext>
            </a:extLst>
          </p:cNvPr>
          <p:cNvSpPr txBox="1"/>
          <p:nvPr/>
        </p:nvSpPr>
        <p:spPr>
          <a:xfrm>
            <a:off x="3196007" y="3044279"/>
            <a:ext cx="5799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capture_screenshot.sh</a:t>
            </a:r>
          </a:p>
        </p:txBody>
      </p:sp>
      <p:pic>
        <p:nvPicPr>
          <p:cNvPr id="4" name="Picture 3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568E89ED-4398-FB16-9DCC-BE213336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656" y="5076952"/>
            <a:ext cx="1975344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27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E29BA-BC2E-529E-1DBF-710EF7A2B6EC}"/>
              </a:ext>
            </a:extLst>
          </p:cNvPr>
          <p:cNvSpPr txBox="1"/>
          <p:nvPr/>
        </p:nvSpPr>
        <p:spPr>
          <a:xfrm>
            <a:off x="1559710" y="851096"/>
            <a:ext cx="917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Managing complexity</a:t>
            </a:r>
          </a:p>
          <a:p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small steps, focused AI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fast feedback loops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script everything you can</a:t>
            </a:r>
          </a:p>
        </p:txBody>
      </p:sp>
    </p:spTree>
    <p:extLst>
      <p:ext uri="{BB962C8B-B14F-4D97-AF65-F5344CB8AC3E}">
        <p14:creationId xmlns:p14="http://schemas.microsoft.com/office/powerpoint/2010/main" val="2427554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2486798" y="2986483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314617-48B9-B39C-4E04-5913DC5E673B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910AC-D5C1-CE57-F31D-3E5C0F8CD2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A411394-5A61-F8E9-9D05-E71B72929E3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149570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2D3AB0B6-B5AF-234A-7E91-674DD051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453218-04B6-E6ED-FB96-0771680E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" y="-11289"/>
            <a:ext cx="10701867" cy="6886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CE3E1-4D5F-3F0A-3CD3-6C6B32BEE5D8}"/>
              </a:ext>
            </a:extLst>
          </p:cNvPr>
          <p:cNvSpPr txBox="1"/>
          <p:nvPr/>
        </p:nvSpPr>
        <p:spPr>
          <a:xfrm>
            <a:off x="1783644" y="1351508"/>
            <a:ext cx="42107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┌─────────────────────────────────────┐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Modal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┌─────────┐ ┌─────────────────────┐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│Summary  │ │Question subpanel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│1. Number of days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practiced [____]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collect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│2. ECBI/WACB score: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[____]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administer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└─────────┘ └─────────────────────┘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┌─────────────────────────────────┐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  CONTINUE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└─────────────────────────────────┘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└─────────────────────────────────────┘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FCEE2-D3B5-F755-AA3B-43E5E665B556}"/>
              </a:ext>
            </a:extLst>
          </p:cNvPr>
          <p:cNvSpPr txBox="1"/>
          <p:nvPr/>
        </p:nvSpPr>
        <p:spPr>
          <a:xfrm>
            <a:off x="1783644" y="1351508"/>
            <a:ext cx="42107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┌─────────────────────────────────────┐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Modal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┌─────────┐ ┌─────────────────────┐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│Summary  │ │Question subpanel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│1. Number of days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practiced [____]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collect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    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│2. ECBI/WACB score: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[____]   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☐ Did not   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  │ │     administer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└─────────┘ └─────────────────────┘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                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┌─────────────────────────────────┐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│       COPY &amp; EMAIL RESULTS      │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└─────────────────────────────────┘ │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└─────────────────────────────────────┘</a:t>
            </a:r>
          </a:p>
        </p:txBody>
      </p:sp>
    </p:spTree>
    <p:extLst>
      <p:ext uri="{BB962C8B-B14F-4D97-AF65-F5344CB8AC3E}">
        <p14:creationId xmlns:p14="http://schemas.microsoft.com/office/powerpoint/2010/main" val="208622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9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FA1E24-D31C-4B40-2D55-A747B120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8160-0B6B-DE0E-FBC4-A46BAE2CE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1EA8A7-7AC5-02D7-FB1B-54751799E4EB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4F48BC3-47A1-1377-BD49-6A0E4017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46D7D2-1C50-822A-0668-00202F4B046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5F06EB-44FC-CB24-1F39-DB3750D23C99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8BD1B6-3271-D2A3-842C-5483A6D9E06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4DB7598-DE50-79E3-1D90-BA3C363370A0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EA197-D465-D36C-20DE-5C55381F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420661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C111369-25CE-693D-400C-BE6657469CFB}"/>
              </a:ext>
            </a:extLst>
          </p:cNvPr>
          <p:cNvSpPr/>
          <p:nvPr/>
        </p:nvSpPr>
        <p:spPr>
          <a:xfrm>
            <a:off x="0" y="524764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61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0007-A1C2-114D-56D4-5E4E4158F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262D09-B75E-0706-E3D6-EEB135EAF1D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A06EC45-C537-E54E-35E4-83E6F0AC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BF5B3-2E27-356B-A9CF-DD9ADE5AE60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C4783-8567-5C8F-6669-05DADFC4767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E7C500-159E-5CD4-4277-AEB4EA43A05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D6E1590-3202-E4F6-4E92-515C06F1BA1E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D75D9-FF08-DBF0-EE94-DA3E58CAE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44917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C8C1B2-2399-27A3-CA30-A4A27F431ECD}"/>
              </a:ext>
            </a:extLst>
          </p:cNvPr>
          <p:cNvSpPr/>
          <p:nvPr/>
        </p:nvSpPr>
        <p:spPr>
          <a:xfrm>
            <a:off x="735" y="319532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15AC5C-8830-90E3-CD53-ACD8DD7C0446}"/>
              </a:ext>
            </a:extLst>
          </p:cNvPr>
          <p:cNvSpPr/>
          <p:nvPr/>
        </p:nvSpPr>
        <p:spPr>
          <a:xfrm>
            <a:off x="973495" y="119966"/>
            <a:ext cx="1251545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7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10067543" y="4163908"/>
            <a:ext cx="1820645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BB7C6-2A4D-2801-BBBB-EEE54803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7B511-B3C1-80AE-C369-8484DB5E5D9B}"/>
              </a:ext>
            </a:extLst>
          </p:cNvPr>
          <p:cNvSpPr txBox="1"/>
          <p:nvPr/>
        </p:nvSpPr>
        <p:spPr>
          <a:xfrm>
            <a:off x="2052585" y="3044279"/>
            <a:ext cx="8086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a markdown change delta</a:t>
            </a:r>
          </a:p>
        </p:txBody>
      </p:sp>
      <p:pic>
        <p:nvPicPr>
          <p:cNvPr id="3" name="Picture 2" descr="A drawing of a piggy bank&#10;&#10;AI-generated content may be incorrect.">
            <a:extLst>
              <a:ext uri="{FF2B5EF4-FFF2-40B4-BE49-F238E27FC236}">
                <a16:creationId xmlns:a16="http://schemas.microsoft.com/office/drawing/2014/main" id="{D7154C53-A4F1-4596-B5A1-2CFBE290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494" y="5076952"/>
            <a:ext cx="2118003" cy="17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2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48D6C0-5194-85F7-2303-7198ADC9C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996" y="4989173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48140-9F56-AB43-B288-B597047CF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3EDD94-EDBC-8675-EA99-E9CC05EE35BC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79A2B66-D1E8-1939-011C-AAE444F8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83A247-EFFD-B5FE-BCFD-C5CC15B8262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2479EB-51EF-97FA-C4AF-FE12FB53A9D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88C4A0-13EC-F23E-06C2-87B63A0D2A0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5138954-9DC9-14CA-BE7D-0F3D17B0C357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1361CF-8960-6242-8FB4-2DEFC477C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FD63F7-DF0C-1684-7388-E974551CD3DD}"/>
              </a:ext>
            </a:extLst>
          </p:cNvPr>
          <p:cNvSpPr/>
          <p:nvPr/>
        </p:nvSpPr>
        <p:spPr>
          <a:xfrm>
            <a:off x="735" y="604310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769AD40-3965-F999-0417-A0957580E930}"/>
              </a:ext>
            </a:extLst>
          </p:cNvPr>
          <p:cNvSpPr/>
          <p:nvPr/>
        </p:nvSpPr>
        <p:spPr>
          <a:xfrm>
            <a:off x="589279" y="5706851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60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131A4-2929-828E-5C1C-339342DC4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FBC6CF-F2C6-69BE-AEDC-E80D52B7FD9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83220C7-EF45-7444-0C99-56693B85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CD372-0E36-A09B-5775-4A9E7E547E7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04393-F657-BF7A-634C-E8C6D834C70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61E646-929A-E132-736A-6DBB4F1EAFC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070EE94-B947-0DD8-64DC-2CAB8751301D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63E06F-7113-DCCA-2D5F-F9D1A277D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74" y="-192885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477D35-A14F-2DBA-1253-392B13090763}"/>
              </a:ext>
            </a:extLst>
          </p:cNvPr>
          <p:cNvSpPr/>
          <p:nvPr/>
        </p:nvSpPr>
        <p:spPr>
          <a:xfrm>
            <a:off x="-13987" y="580668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01F8A4A-CC15-F7F0-CD8D-4D5ACB664EEC}"/>
              </a:ext>
            </a:extLst>
          </p:cNvPr>
          <p:cNvSpPr/>
          <p:nvPr/>
        </p:nvSpPr>
        <p:spPr>
          <a:xfrm>
            <a:off x="589279" y="-60607469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1C87F-D421-5018-803B-7201A1D284F0}"/>
              </a:ext>
            </a:extLst>
          </p:cNvPr>
          <p:cNvSpPr/>
          <p:nvPr/>
        </p:nvSpPr>
        <p:spPr>
          <a:xfrm>
            <a:off x="1371600" y="157621"/>
            <a:ext cx="2448560" cy="298893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3C5A-3F94-AC94-2533-2031D65C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BA8F9-656A-CAED-21B3-18FABA1505DE}"/>
              </a:ext>
            </a:extLst>
          </p:cNvPr>
          <p:cNvSpPr txBox="1"/>
          <p:nvPr/>
        </p:nvSpPr>
        <p:spPr>
          <a:xfrm>
            <a:off x="2217878" y="1737470"/>
            <a:ext cx="89182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Managing complexity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small steps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focus AI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fast feedback loops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script everything you can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staying in text (ASCII)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A7DFA0-52EC-818D-FB46-FE6756126F5C}"/>
              </a:ext>
            </a:extLst>
          </p:cNvPr>
          <p:cNvCxnSpPr/>
          <p:nvPr/>
        </p:nvCxnSpPr>
        <p:spPr>
          <a:xfrm>
            <a:off x="0" y="173747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0719D-3CFA-5E87-11C8-19ACE8D6C9D5}"/>
              </a:ext>
            </a:extLst>
          </p:cNvPr>
          <p:cNvCxnSpPr/>
          <p:nvPr/>
        </p:nvCxnSpPr>
        <p:spPr>
          <a:xfrm>
            <a:off x="0" y="478445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2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pic>
        <p:nvPicPr>
          <p:cNvPr id="11" name="Picture 10" descr="A piggy bank with a triangle symbol&#10;&#10;AI-generated content may be incorrect.">
            <a:extLst>
              <a:ext uri="{FF2B5EF4-FFF2-40B4-BE49-F238E27FC236}">
                <a16:creationId xmlns:a16="http://schemas.microsoft.com/office/drawing/2014/main" id="{4931418D-1CAE-7C79-39F8-2CAF1CB3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553" y="5146813"/>
            <a:ext cx="1974447" cy="17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</TotalTime>
  <Words>630</Words>
  <Application>Microsoft Macintosh PowerPoint</Application>
  <PresentationFormat>Widescreen</PresentationFormat>
  <Paragraphs>181</Paragraphs>
  <Slides>58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Aptos</vt:lpstr>
      <vt:lpstr>Aptos Display</vt:lpstr>
      <vt:lpstr>Arial</vt:lpstr>
      <vt:lpstr>Bradley Hand</vt:lpstr>
      <vt:lpstr>Fira Code</vt:lpstr>
      <vt:lpstr>Freestyle Script</vt:lpstr>
      <vt:lpstr>Office Theme</vt:lpstr>
      <vt:lpstr>Patterns of Coding with  Agentic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Falco, Llewellyn</dc:creator>
  <cp:lastModifiedBy>Lada Kesseler</cp:lastModifiedBy>
  <cp:revision>59</cp:revision>
  <dcterms:created xsi:type="dcterms:W3CDTF">2025-09-01T02:09:07Z</dcterms:created>
  <dcterms:modified xsi:type="dcterms:W3CDTF">2025-09-02T22:19:38Z</dcterms:modified>
</cp:coreProperties>
</file>